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64" r:id="rId5"/>
    <p:sldId id="265" r:id="rId6"/>
    <p:sldId id="259" r:id="rId7"/>
    <p:sldId id="260" r:id="rId8"/>
    <p:sldId id="261" r:id="rId9"/>
    <p:sldId id="262" r:id="rId10"/>
    <p:sldId id="266" r:id="rId11"/>
    <p:sldId id="267" r:id="rId12"/>
    <p:sldId id="268" r:id="rId13"/>
    <p:sldId id="263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AEAD37-6FC0-4746-83F2-95239DE29713}" v="204" dt="2019-11-19T00:41:20.110"/>
    <p1510:client id="{237F1F3B-6CA8-41EE-A188-E05FAA4DD56A}" v="120" dt="2019-11-19T03:15:43.567"/>
    <p1510:client id="{61689E73-EC97-42F1-AD56-A4727642AE47}" v="22" dt="2019-11-19T00:31:24.353"/>
    <p1510:client id="{A1B47605-FE34-47DB-B2D3-2680E3B0DD24}" v="1" dt="2019-11-19T03:09:45.666"/>
    <p1510:client id="{B0A688A2-6D82-4670-BBD1-58A121E2080E}" v="78" dt="2019-11-19T01:15:52.119"/>
    <p1510:client id="{CEDD2E02-8AD6-4C8C-ACD4-F7C21E87AA23}" v="713" dt="2019-11-19T01:16:18.266"/>
    <p1510:client id="{FDB49D04-8F9D-4E89-BF8C-A1D4FBCF8A8D}" v="28" dt="2019-11-19T00:09:14.4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ario invitado" providerId="Windows Live" clId="Web-{CEDD2E02-8AD6-4C8C-ACD4-F7C21E87AA23}"/>
    <pc:docChg chg="modSld">
      <pc:chgData name="Usuario invitado" userId="" providerId="Windows Live" clId="Web-{CEDD2E02-8AD6-4C8C-ACD4-F7C21E87AA23}" dt="2019-11-19T01:16:18.266" v="710"/>
      <pc:docMkLst>
        <pc:docMk/>
      </pc:docMkLst>
      <pc:sldChg chg="modSp">
        <pc:chgData name="Usuario invitado" userId="" providerId="Windows Live" clId="Web-{CEDD2E02-8AD6-4C8C-ACD4-F7C21E87AA23}" dt="2019-11-19T00:45:03.775" v="504" actId="20577"/>
        <pc:sldMkLst>
          <pc:docMk/>
          <pc:sldMk cId="1634792353" sldId="257"/>
        </pc:sldMkLst>
        <pc:spChg chg="mod">
          <ac:chgData name="Usuario invitado" userId="" providerId="Windows Live" clId="Web-{CEDD2E02-8AD6-4C8C-ACD4-F7C21E87AA23}" dt="2019-11-19T00:40:14.680" v="398" actId="20577"/>
          <ac:spMkLst>
            <pc:docMk/>
            <pc:sldMk cId="1634792353" sldId="257"/>
            <ac:spMk id="2" creationId="{9BDD486F-F84B-4FD3-B8F9-3BA4D0CCA2A0}"/>
          </ac:spMkLst>
        </pc:spChg>
        <pc:spChg chg="mod">
          <ac:chgData name="Usuario invitado" userId="" providerId="Windows Live" clId="Web-{CEDD2E02-8AD6-4C8C-ACD4-F7C21E87AA23}" dt="2019-11-19T00:45:03.775" v="504" actId="20577"/>
          <ac:spMkLst>
            <pc:docMk/>
            <pc:sldMk cId="1634792353" sldId="257"/>
            <ac:spMk id="3" creationId="{3FBB2A0A-AF21-4234-96D6-A14FC6AD1102}"/>
          </ac:spMkLst>
        </pc:spChg>
      </pc:sldChg>
      <pc:sldChg chg="modSp">
        <pc:chgData name="Usuario invitado" userId="" providerId="Windows Live" clId="Web-{CEDD2E02-8AD6-4C8C-ACD4-F7C21E87AA23}" dt="2019-11-19T00:32:08.179" v="320" actId="20577"/>
        <pc:sldMkLst>
          <pc:docMk/>
          <pc:sldMk cId="427197798" sldId="258"/>
        </pc:sldMkLst>
        <pc:spChg chg="mod">
          <ac:chgData name="Usuario invitado" userId="" providerId="Windows Live" clId="Web-{CEDD2E02-8AD6-4C8C-ACD4-F7C21E87AA23}" dt="2019-11-19T00:32:08.179" v="320" actId="20577"/>
          <ac:spMkLst>
            <pc:docMk/>
            <pc:sldMk cId="427197798" sldId="258"/>
            <ac:spMk id="3" creationId="{00C68DD8-0B05-4A22-8210-38641FEAEC8E}"/>
          </ac:spMkLst>
        </pc:spChg>
      </pc:sldChg>
      <pc:sldChg chg="modSp addAnim modAnim">
        <pc:chgData name="Usuario invitado" userId="" providerId="Windows Live" clId="Web-{CEDD2E02-8AD6-4C8C-ACD4-F7C21E87AA23}" dt="2019-11-19T00:55:16.948" v="706" actId="20577"/>
        <pc:sldMkLst>
          <pc:docMk/>
          <pc:sldMk cId="797230552" sldId="262"/>
        </pc:sldMkLst>
        <pc:spChg chg="mod">
          <ac:chgData name="Usuario invitado" userId="" providerId="Windows Live" clId="Web-{CEDD2E02-8AD6-4C8C-ACD4-F7C21E87AA23}" dt="2019-11-19T00:55:16.948" v="706" actId="20577"/>
          <ac:spMkLst>
            <pc:docMk/>
            <pc:sldMk cId="797230552" sldId="262"/>
            <ac:spMk id="3" creationId="{966002C6-19FA-47C7-B570-E9685E18776C}"/>
          </ac:spMkLst>
        </pc:spChg>
      </pc:sldChg>
      <pc:sldChg chg="delSp">
        <pc:chgData name="Usuario invitado" userId="" providerId="Windows Live" clId="Web-{CEDD2E02-8AD6-4C8C-ACD4-F7C21E87AA23}" dt="2019-11-19T01:16:18.266" v="710"/>
        <pc:sldMkLst>
          <pc:docMk/>
          <pc:sldMk cId="3566121939" sldId="264"/>
        </pc:sldMkLst>
        <pc:spChg chg="del">
          <ac:chgData name="Usuario invitado" userId="" providerId="Windows Live" clId="Web-{CEDD2E02-8AD6-4C8C-ACD4-F7C21E87AA23}" dt="2019-11-19T01:16:18.266" v="710"/>
          <ac:spMkLst>
            <pc:docMk/>
            <pc:sldMk cId="3566121939" sldId="264"/>
            <ac:spMk id="2" creationId="{8C2F92A1-2A3C-46D7-8903-142FFB71B6D1}"/>
          </ac:spMkLst>
        </pc:spChg>
      </pc:sldChg>
      <pc:sldChg chg="delSp">
        <pc:chgData name="Usuario invitado" userId="" providerId="Windows Live" clId="Web-{CEDD2E02-8AD6-4C8C-ACD4-F7C21E87AA23}" dt="2019-11-19T01:16:12.719" v="709"/>
        <pc:sldMkLst>
          <pc:docMk/>
          <pc:sldMk cId="3624667213" sldId="265"/>
        </pc:sldMkLst>
        <pc:spChg chg="del">
          <ac:chgData name="Usuario invitado" userId="" providerId="Windows Live" clId="Web-{CEDD2E02-8AD6-4C8C-ACD4-F7C21E87AA23}" dt="2019-11-19T01:16:08.953" v="708"/>
          <ac:spMkLst>
            <pc:docMk/>
            <pc:sldMk cId="3624667213" sldId="265"/>
            <ac:spMk id="2" creationId="{8DCF8FD4-6B98-42BE-919E-24C475BCA16E}"/>
          </ac:spMkLst>
        </pc:spChg>
        <pc:spChg chg="del">
          <ac:chgData name="Usuario invitado" userId="" providerId="Windows Live" clId="Web-{CEDD2E02-8AD6-4C8C-ACD4-F7C21E87AA23}" dt="2019-11-19T01:16:12.719" v="709"/>
          <ac:spMkLst>
            <pc:docMk/>
            <pc:sldMk cId="3624667213" sldId="265"/>
            <ac:spMk id="14" creationId="{978701E1-4F0E-4294-884E-529C576FB54A}"/>
          </ac:spMkLst>
        </pc:spChg>
      </pc:sldChg>
    </pc:docChg>
  </pc:docChgLst>
  <pc:docChgLst>
    <pc:chgData name="Gener Echeverria" userId="a7724a5550827b27" providerId="LiveId" clId="{B0A688A2-6D82-4670-BBD1-58A121E2080E}"/>
    <pc:docChg chg="custSel addSld modSld">
      <pc:chgData name="Gener Echeverria" userId="a7724a5550827b27" providerId="LiveId" clId="{B0A688A2-6D82-4670-BBD1-58A121E2080E}" dt="2019-11-19T01:15:52.119" v="75" actId="20577"/>
      <pc:docMkLst>
        <pc:docMk/>
      </pc:docMkLst>
      <pc:sldChg chg="add">
        <pc:chgData name="Gener Echeverria" userId="a7724a5550827b27" providerId="LiveId" clId="{B0A688A2-6D82-4670-BBD1-58A121E2080E}" dt="2019-11-19T00:11:22.803" v="0"/>
        <pc:sldMkLst>
          <pc:docMk/>
          <pc:sldMk cId="1634792353" sldId="257"/>
        </pc:sldMkLst>
      </pc:sldChg>
      <pc:sldChg chg="modSp">
        <pc:chgData name="Gener Echeverria" userId="a7724a5550827b27" providerId="LiveId" clId="{B0A688A2-6D82-4670-BBD1-58A121E2080E}" dt="2019-11-19T01:15:52.119" v="75" actId="20577"/>
        <pc:sldMkLst>
          <pc:docMk/>
          <pc:sldMk cId="797230552" sldId="262"/>
        </pc:sldMkLst>
        <pc:spChg chg="mod">
          <ac:chgData name="Gener Echeverria" userId="a7724a5550827b27" providerId="LiveId" clId="{B0A688A2-6D82-4670-BBD1-58A121E2080E}" dt="2019-11-19T01:15:52.119" v="75" actId="20577"/>
          <ac:spMkLst>
            <pc:docMk/>
            <pc:sldMk cId="797230552" sldId="262"/>
            <ac:spMk id="3" creationId="{966002C6-19FA-47C7-B570-E9685E18776C}"/>
          </ac:spMkLst>
        </pc:spChg>
      </pc:sldChg>
      <pc:sldChg chg="addSp delSp modSp modAnim">
        <pc:chgData name="Gener Echeverria" userId="a7724a5550827b27" providerId="LiveId" clId="{B0A688A2-6D82-4670-BBD1-58A121E2080E}" dt="2019-11-19T00:33:36.544" v="3"/>
        <pc:sldMkLst>
          <pc:docMk/>
          <pc:sldMk cId="737624331" sldId="263"/>
        </pc:sldMkLst>
        <pc:spChg chg="del">
          <ac:chgData name="Gener Echeverria" userId="a7724a5550827b27" providerId="LiveId" clId="{B0A688A2-6D82-4670-BBD1-58A121E2080E}" dt="2019-11-19T00:33:04.221" v="1"/>
          <ac:spMkLst>
            <pc:docMk/>
            <pc:sldMk cId="737624331" sldId="263"/>
            <ac:spMk id="3" creationId="{37F32851-82CC-49D1-97BE-11A55596F53B}"/>
          </ac:spMkLst>
        </pc:spChg>
        <pc:picChg chg="add mod">
          <ac:chgData name="Gener Echeverria" userId="a7724a5550827b27" providerId="LiveId" clId="{B0A688A2-6D82-4670-BBD1-58A121E2080E}" dt="2019-11-19T00:33:04.221" v="1"/>
          <ac:picMkLst>
            <pc:docMk/>
            <pc:sldMk cId="737624331" sldId="263"/>
            <ac:picMk id="4" creationId="{5270DB62-A7EC-4DCE-BFC9-08B960EBC234}"/>
          </ac:picMkLst>
        </pc:picChg>
      </pc:sldChg>
      <pc:sldChg chg="addSp delSp modSp add">
        <pc:chgData name="Gener Echeverria" userId="a7724a5550827b27" providerId="LiveId" clId="{B0A688A2-6D82-4670-BBD1-58A121E2080E}" dt="2019-11-19T00:51:21.056" v="51" actId="1076"/>
        <pc:sldMkLst>
          <pc:docMk/>
          <pc:sldMk cId="3566121939" sldId="264"/>
        </pc:sldMkLst>
        <pc:spChg chg="add del">
          <ac:chgData name="Gener Echeverria" userId="a7724a5550827b27" providerId="LiveId" clId="{B0A688A2-6D82-4670-BBD1-58A121E2080E}" dt="2019-11-19T00:44:17.767" v="9"/>
          <ac:spMkLst>
            <pc:docMk/>
            <pc:sldMk cId="3566121939" sldId="264"/>
            <ac:spMk id="3" creationId="{D9512F89-27CB-4342-9C17-EEB96FB6756C}"/>
          </ac:spMkLst>
        </pc:spChg>
        <pc:spChg chg="add del mod">
          <ac:chgData name="Gener Echeverria" userId="a7724a5550827b27" providerId="LiveId" clId="{B0A688A2-6D82-4670-BBD1-58A121E2080E}" dt="2019-11-19T00:44:17.247" v="8"/>
          <ac:spMkLst>
            <pc:docMk/>
            <pc:sldMk cId="3566121939" sldId="264"/>
            <ac:spMk id="4" creationId="{B4433BA2-3356-4EE0-96C8-901C9B725F40}"/>
          </ac:spMkLst>
        </pc:spChg>
        <pc:spChg chg="add del">
          <ac:chgData name="Gener Echeverria" userId="a7724a5550827b27" providerId="LiveId" clId="{B0A688A2-6D82-4670-BBD1-58A121E2080E}" dt="2019-11-19T00:44:40.149" v="15"/>
          <ac:spMkLst>
            <pc:docMk/>
            <pc:sldMk cId="3566121939" sldId="264"/>
            <ac:spMk id="6" creationId="{EB39D60A-9953-422F-B11E-191E6A184E88}"/>
          </ac:spMkLst>
        </pc:spChg>
        <pc:picChg chg="add mod">
          <ac:chgData name="Gener Echeverria" userId="a7724a5550827b27" providerId="LiveId" clId="{B0A688A2-6D82-4670-BBD1-58A121E2080E}" dt="2019-11-19T00:44:23.869" v="13" actId="1076"/>
          <ac:picMkLst>
            <pc:docMk/>
            <pc:sldMk cId="3566121939" sldId="264"/>
            <ac:picMk id="5" creationId="{87E0B6E5-24B3-4F1A-9699-5BD9C3297E0F}"/>
          </ac:picMkLst>
        </pc:picChg>
        <pc:picChg chg="add del mod">
          <ac:chgData name="Gener Echeverria" userId="a7724a5550827b27" providerId="LiveId" clId="{B0A688A2-6D82-4670-BBD1-58A121E2080E}" dt="2019-11-19T00:51:14.775" v="47" actId="478"/>
          <ac:picMkLst>
            <pc:docMk/>
            <pc:sldMk cId="3566121939" sldId="264"/>
            <ac:picMk id="7" creationId="{982EA28F-AFDF-4C72-BAE5-603E0A362A9D}"/>
          </ac:picMkLst>
        </pc:picChg>
        <pc:picChg chg="add mod">
          <ac:chgData name="Gener Echeverria" userId="a7724a5550827b27" providerId="LiveId" clId="{B0A688A2-6D82-4670-BBD1-58A121E2080E}" dt="2019-11-19T00:51:21.056" v="51" actId="1076"/>
          <ac:picMkLst>
            <pc:docMk/>
            <pc:sldMk cId="3566121939" sldId="264"/>
            <ac:picMk id="8" creationId="{08EF2101-D46B-43C7-B346-C6BADA7FF78B}"/>
          </ac:picMkLst>
        </pc:picChg>
      </pc:sldChg>
      <pc:sldChg chg="addSp delSp modSp add">
        <pc:chgData name="Gener Echeverria" userId="a7724a5550827b27" providerId="LiveId" clId="{B0A688A2-6D82-4670-BBD1-58A121E2080E}" dt="2019-11-19T00:51:36.467" v="54" actId="1076"/>
        <pc:sldMkLst>
          <pc:docMk/>
          <pc:sldMk cId="3624667213" sldId="265"/>
        </pc:sldMkLst>
        <pc:spChg chg="add del">
          <ac:chgData name="Gener Echeverria" userId="a7724a5550827b27" providerId="LiveId" clId="{B0A688A2-6D82-4670-BBD1-58A121E2080E}" dt="2019-11-19T00:47:11.300" v="24"/>
          <ac:spMkLst>
            <pc:docMk/>
            <pc:sldMk cId="3624667213" sldId="265"/>
            <ac:spMk id="3" creationId="{13CF191F-26C9-4967-8D7D-73FCD7DA8CD3}"/>
          </ac:spMkLst>
        </pc:spChg>
        <pc:spChg chg="add del mod">
          <ac:chgData name="Gener Echeverria" userId="a7724a5550827b27" providerId="LiveId" clId="{B0A688A2-6D82-4670-BBD1-58A121E2080E}" dt="2019-11-19T00:47:10.900" v="23"/>
          <ac:spMkLst>
            <pc:docMk/>
            <pc:sldMk cId="3624667213" sldId="265"/>
            <ac:spMk id="4" creationId="{E6848031-1E18-483F-BFEC-64A240360505}"/>
          </ac:spMkLst>
        </pc:spChg>
        <pc:spChg chg="add del mod">
          <ac:chgData name="Gener Echeverria" userId="a7724a5550827b27" providerId="LiveId" clId="{B0A688A2-6D82-4670-BBD1-58A121E2080E}" dt="2019-11-19T00:50:10.442" v="30"/>
          <ac:spMkLst>
            <pc:docMk/>
            <pc:sldMk cId="3624667213" sldId="265"/>
            <ac:spMk id="7" creationId="{17F32609-0444-44C3-B75F-257FC3242A35}"/>
          </ac:spMkLst>
        </pc:spChg>
        <pc:spChg chg="add del mod">
          <ac:chgData name="Gener Echeverria" userId="a7724a5550827b27" providerId="LiveId" clId="{B0A688A2-6D82-4670-BBD1-58A121E2080E}" dt="2019-11-19T00:50:10.018" v="29"/>
          <ac:spMkLst>
            <pc:docMk/>
            <pc:sldMk cId="3624667213" sldId="265"/>
            <ac:spMk id="8" creationId="{B624C23A-C9F2-4AE1-9DFD-38E1B29FA9A9}"/>
          </ac:spMkLst>
        </pc:spChg>
        <pc:spChg chg="add del">
          <ac:chgData name="Gener Echeverria" userId="a7724a5550827b27" providerId="LiveId" clId="{B0A688A2-6D82-4670-BBD1-58A121E2080E}" dt="2019-11-19T00:50:30.403" v="36"/>
          <ac:spMkLst>
            <pc:docMk/>
            <pc:sldMk cId="3624667213" sldId="265"/>
            <ac:spMk id="10" creationId="{5903A40C-9718-46CA-B992-2F4F817218B6}"/>
          </ac:spMkLst>
        </pc:spChg>
        <pc:spChg chg="add mod">
          <ac:chgData name="Gener Echeverria" userId="a7724a5550827b27" providerId="LiveId" clId="{B0A688A2-6D82-4670-BBD1-58A121E2080E}" dt="2019-11-19T00:51:11.747" v="46" actId="478"/>
          <ac:spMkLst>
            <pc:docMk/>
            <pc:sldMk cId="3624667213" sldId="265"/>
            <ac:spMk id="14" creationId="{978701E1-4F0E-4294-884E-529C576FB54A}"/>
          </ac:spMkLst>
        </pc:spChg>
        <pc:picChg chg="add del mod">
          <ac:chgData name="Gener Echeverria" userId="a7724a5550827b27" providerId="LiveId" clId="{B0A688A2-6D82-4670-BBD1-58A121E2080E}" dt="2019-11-19T00:48:33.206" v="27" actId="478"/>
          <ac:picMkLst>
            <pc:docMk/>
            <pc:sldMk cId="3624667213" sldId="265"/>
            <ac:picMk id="5" creationId="{686C3ABB-AF2B-4CD7-AF34-249AD426249B}"/>
          </ac:picMkLst>
        </pc:picChg>
        <pc:picChg chg="add del mod">
          <ac:chgData name="Gener Echeverria" userId="a7724a5550827b27" providerId="LiveId" clId="{B0A688A2-6D82-4670-BBD1-58A121E2080E}" dt="2019-11-19T00:51:11.747" v="46" actId="478"/>
          <ac:picMkLst>
            <pc:docMk/>
            <pc:sldMk cId="3624667213" sldId="265"/>
            <ac:picMk id="9" creationId="{82C022DB-E23B-41D1-BE7E-02721E8771E2}"/>
          </ac:picMkLst>
        </pc:picChg>
        <pc:picChg chg="add mod">
          <ac:chgData name="Gener Echeverria" userId="a7724a5550827b27" providerId="LiveId" clId="{B0A688A2-6D82-4670-BBD1-58A121E2080E}" dt="2019-11-19T00:51:36.467" v="54" actId="1076"/>
          <ac:picMkLst>
            <pc:docMk/>
            <pc:sldMk cId="3624667213" sldId="265"/>
            <ac:picMk id="11" creationId="{D52660ED-1FC9-4B12-98BF-A678E0BE098A}"/>
          </ac:picMkLst>
        </pc:picChg>
        <pc:picChg chg="add">
          <ac:chgData name="Gener Echeverria" userId="a7724a5550827b27" providerId="LiveId" clId="{B0A688A2-6D82-4670-BBD1-58A121E2080E}" dt="2019-11-19T00:51:08.430" v="45"/>
          <ac:picMkLst>
            <pc:docMk/>
            <pc:sldMk cId="3624667213" sldId="265"/>
            <ac:picMk id="12" creationId="{315A058B-D063-4C0C-BF88-7376D8CAB23C}"/>
          </ac:picMkLst>
        </pc:picChg>
      </pc:sldChg>
    </pc:docChg>
  </pc:docChgLst>
  <pc:docChgLst>
    <pc:chgData name="Gener Echeverria" userId="a7724a5550827b27" providerId="Windows Live" clId="Web-{61689E73-EC97-42F1-AD56-A4727642AE47}"/>
    <pc:docChg chg="addSld modSld sldOrd">
      <pc:chgData name="Gener Echeverria" userId="a7724a5550827b27" providerId="Windows Live" clId="Web-{61689E73-EC97-42F1-AD56-A4727642AE47}" dt="2019-11-19T00:31:22.728" v="20" actId="20577"/>
      <pc:docMkLst>
        <pc:docMk/>
      </pc:docMkLst>
      <pc:sldChg chg="ord">
        <pc:chgData name="Gener Echeverria" userId="a7724a5550827b27" providerId="Windows Live" clId="Web-{61689E73-EC97-42F1-AD56-A4727642AE47}" dt="2019-11-19T00:27:21.089" v="0"/>
        <pc:sldMkLst>
          <pc:docMk/>
          <pc:sldMk cId="1699515065" sldId="259"/>
        </pc:sldMkLst>
      </pc:sldChg>
      <pc:sldChg chg="new">
        <pc:chgData name="Gener Echeverria" userId="a7724a5550827b27" providerId="Windows Live" clId="Web-{61689E73-EC97-42F1-AD56-A4727642AE47}" dt="2019-11-19T00:28:44.869" v="1"/>
        <pc:sldMkLst>
          <pc:docMk/>
          <pc:sldMk cId="797230552" sldId="262"/>
        </pc:sldMkLst>
      </pc:sldChg>
      <pc:sldChg chg="modSp new">
        <pc:chgData name="Gener Echeverria" userId="a7724a5550827b27" providerId="Windows Live" clId="Web-{61689E73-EC97-42F1-AD56-A4727642AE47}" dt="2019-11-19T00:31:21.384" v="17" actId="20577"/>
        <pc:sldMkLst>
          <pc:docMk/>
          <pc:sldMk cId="737624331" sldId="263"/>
        </pc:sldMkLst>
        <pc:spChg chg="mod">
          <ac:chgData name="Gener Echeverria" userId="a7724a5550827b27" providerId="Windows Live" clId="Web-{61689E73-EC97-42F1-AD56-A4727642AE47}" dt="2019-11-19T00:31:21.384" v="17" actId="20577"/>
          <ac:spMkLst>
            <pc:docMk/>
            <pc:sldMk cId="737624331" sldId="263"/>
            <ac:spMk id="2" creationId="{43F3B743-848F-4DD9-AC48-03DED6AD0F47}"/>
          </ac:spMkLst>
        </pc:spChg>
      </pc:sldChg>
    </pc:docChg>
  </pc:docChgLst>
  <pc:docChgLst>
    <pc:chgData name="Guest User" providerId="Windows Live" clId="Web-{237F1F3B-6CA8-41EE-A188-E05FAA4DD56A}"/>
    <pc:docChg chg="addSld modSld">
      <pc:chgData name="Guest User" userId="" providerId="Windows Live" clId="Web-{237F1F3B-6CA8-41EE-A188-E05FAA4DD56A}" dt="2019-11-19T03:15:43.567" v="116" actId="1076"/>
      <pc:docMkLst>
        <pc:docMk/>
      </pc:docMkLst>
      <pc:sldChg chg="addSp delSp modSp">
        <pc:chgData name="Guest User" userId="" providerId="Windows Live" clId="Web-{237F1F3B-6CA8-41EE-A188-E05FAA4DD56A}" dt="2019-11-19T03:13:10.754" v="59" actId="1076"/>
        <pc:sldMkLst>
          <pc:docMk/>
          <pc:sldMk cId="1402286915" sldId="266"/>
        </pc:sldMkLst>
        <pc:spChg chg="mod">
          <ac:chgData name="Guest User" userId="" providerId="Windows Live" clId="Web-{237F1F3B-6CA8-41EE-A188-E05FAA4DD56A}" dt="2019-11-19T03:12:50.254" v="55" actId="20577"/>
          <ac:spMkLst>
            <pc:docMk/>
            <pc:sldMk cId="1402286915" sldId="266"/>
            <ac:spMk id="2" creationId="{CCC871A3-5646-4711-98CF-76C3CF7D6832}"/>
          </ac:spMkLst>
        </pc:spChg>
        <pc:spChg chg="del">
          <ac:chgData name="Guest User" userId="" providerId="Windows Live" clId="Web-{237F1F3B-6CA8-41EE-A188-E05FAA4DD56A}" dt="2019-11-19T03:13:02.972" v="57"/>
          <ac:spMkLst>
            <pc:docMk/>
            <pc:sldMk cId="1402286915" sldId="266"/>
            <ac:spMk id="3" creationId="{68AB0AEC-BB66-4C7A-A659-1BBF14BE21C3}"/>
          </ac:spMkLst>
        </pc:spChg>
        <pc:picChg chg="add mod ord">
          <ac:chgData name="Guest User" userId="" providerId="Windows Live" clId="Web-{237F1F3B-6CA8-41EE-A188-E05FAA4DD56A}" dt="2019-11-19T03:13:10.754" v="59" actId="1076"/>
          <ac:picMkLst>
            <pc:docMk/>
            <pc:sldMk cId="1402286915" sldId="266"/>
            <ac:picMk id="4" creationId="{D29D9D84-89FD-420C-B022-28F8F6ED89A8}"/>
          </ac:picMkLst>
        </pc:picChg>
      </pc:sldChg>
      <pc:sldChg chg="addSp delSp modSp new">
        <pc:chgData name="Guest User" userId="" providerId="Windows Live" clId="Web-{237F1F3B-6CA8-41EE-A188-E05FAA4DD56A}" dt="2019-11-19T03:15:43.567" v="116" actId="1076"/>
        <pc:sldMkLst>
          <pc:docMk/>
          <pc:sldMk cId="619185860" sldId="267"/>
        </pc:sldMkLst>
        <pc:spChg chg="mod">
          <ac:chgData name="Guest User" userId="" providerId="Windows Live" clId="Web-{237F1F3B-6CA8-41EE-A188-E05FAA4DD56A}" dt="2019-11-19T03:14:44.785" v="106" actId="20577"/>
          <ac:spMkLst>
            <pc:docMk/>
            <pc:sldMk cId="619185860" sldId="267"/>
            <ac:spMk id="2" creationId="{AEB8797C-BA86-47A1-9C41-5CDCED23D22E}"/>
          </ac:spMkLst>
        </pc:spChg>
        <pc:spChg chg="del">
          <ac:chgData name="Guest User" userId="" providerId="Windows Live" clId="Web-{237F1F3B-6CA8-41EE-A188-E05FAA4DD56A}" dt="2019-11-19T03:14:54.848" v="108"/>
          <ac:spMkLst>
            <pc:docMk/>
            <pc:sldMk cId="619185860" sldId="267"/>
            <ac:spMk id="3" creationId="{CE578B6F-8CBF-469D-8BA7-E95D8A5E1E89}"/>
          </ac:spMkLst>
        </pc:spChg>
        <pc:picChg chg="add mod ord">
          <ac:chgData name="Guest User" userId="" providerId="Windows Live" clId="Web-{237F1F3B-6CA8-41EE-A188-E05FAA4DD56A}" dt="2019-11-19T03:15:43.567" v="116" actId="1076"/>
          <ac:picMkLst>
            <pc:docMk/>
            <pc:sldMk cId="619185860" sldId="267"/>
            <ac:picMk id="4" creationId="{02285908-1C3D-484E-81A6-D404E1240B6E}"/>
          </ac:picMkLst>
        </pc:picChg>
      </pc:sldChg>
      <pc:sldChg chg="addSp delSp modSp new">
        <pc:chgData name="Guest User" userId="" providerId="Windows Live" clId="Web-{237F1F3B-6CA8-41EE-A188-E05FAA4DD56A}" dt="2019-11-19T03:15:35.895" v="114" actId="1076"/>
        <pc:sldMkLst>
          <pc:docMk/>
          <pc:sldMk cId="323095244" sldId="268"/>
        </pc:sldMkLst>
        <pc:spChg chg="del">
          <ac:chgData name="Guest User" userId="" providerId="Windows Live" clId="Web-{237F1F3B-6CA8-41EE-A188-E05FAA4DD56A}" dt="2019-11-19T03:15:24.723" v="112"/>
          <ac:spMkLst>
            <pc:docMk/>
            <pc:sldMk cId="323095244" sldId="268"/>
            <ac:spMk id="3" creationId="{F9F09133-587A-4B7D-89EF-0AD36A44B0EA}"/>
          </ac:spMkLst>
        </pc:spChg>
        <pc:picChg chg="add mod ord">
          <ac:chgData name="Guest User" userId="" providerId="Windows Live" clId="Web-{237F1F3B-6CA8-41EE-A188-E05FAA4DD56A}" dt="2019-11-19T03:15:35.895" v="114" actId="1076"/>
          <ac:picMkLst>
            <pc:docMk/>
            <pc:sldMk cId="323095244" sldId="268"/>
            <ac:picMk id="4" creationId="{710E5B74-9E2C-4B6E-AC78-34E12795AA0B}"/>
          </ac:picMkLst>
        </pc:picChg>
      </pc:sldChg>
    </pc:docChg>
  </pc:docChgLst>
  <pc:docChgLst>
    <pc:chgData name="Jonathan Gómez" userId="a7d60a9870ed6d0d" providerId="LiveId" clId="{11AEAD37-6FC0-4746-83F2-95239DE29713}"/>
    <pc:docChg chg="undo custSel mod addSld modSld sldOrd">
      <pc:chgData name="Jonathan Gómez" userId="a7d60a9870ed6d0d" providerId="LiveId" clId="{11AEAD37-6FC0-4746-83F2-95239DE29713}" dt="2019-11-19T00:41:20.110" v="203" actId="27636"/>
      <pc:docMkLst>
        <pc:docMk/>
      </pc:docMkLst>
      <pc:sldChg chg="modSp">
        <pc:chgData name="Jonathan Gómez" userId="a7d60a9870ed6d0d" providerId="LiveId" clId="{11AEAD37-6FC0-4746-83F2-95239DE29713}" dt="2019-11-19T00:22:22.399" v="2"/>
        <pc:sldMkLst>
          <pc:docMk/>
          <pc:sldMk cId="1634792353" sldId="257"/>
        </pc:sldMkLst>
        <pc:spChg chg="mod">
          <ac:chgData name="Jonathan Gómez" userId="a7d60a9870ed6d0d" providerId="LiveId" clId="{11AEAD37-6FC0-4746-83F2-95239DE29713}" dt="2019-11-19T00:22:01.040" v="1" actId="27636"/>
          <ac:spMkLst>
            <pc:docMk/>
            <pc:sldMk cId="1634792353" sldId="257"/>
            <ac:spMk id="2" creationId="{9BDD486F-F84B-4FD3-B8F9-3BA4D0CCA2A0}"/>
          </ac:spMkLst>
        </pc:spChg>
        <pc:spChg chg="mod">
          <ac:chgData name="Jonathan Gómez" userId="a7d60a9870ed6d0d" providerId="LiveId" clId="{11AEAD37-6FC0-4746-83F2-95239DE29713}" dt="2019-11-19T00:22:22.399" v="2"/>
          <ac:spMkLst>
            <pc:docMk/>
            <pc:sldMk cId="1634792353" sldId="257"/>
            <ac:spMk id="3" creationId="{3FBB2A0A-AF21-4234-96D6-A14FC6AD1102}"/>
          </ac:spMkLst>
        </pc:spChg>
      </pc:sldChg>
      <pc:sldChg chg="modSp add ord">
        <pc:chgData name="Jonathan Gómez" userId="a7d60a9870ed6d0d" providerId="LiveId" clId="{11AEAD37-6FC0-4746-83F2-95239DE29713}" dt="2019-11-19T00:35:51.522" v="146" actId="5793"/>
        <pc:sldMkLst>
          <pc:docMk/>
          <pc:sldMk cId="427197798" sldId="258"/>
        </pc:sldMkLst>
        <pc:spChg chg="mod">
          <ac:chgData name="Jonathan Gómez" userId="a7d60a9870ed6d0d" providerId="LiveId" clId="{11AEAD37-6FC0-4746-83F2-95239DE29713}" dt="2019-11-19T00:35:51.522" v="146" actId="5793"/>
          <ac:spMkLst>
            <pc:docMk/>
            <pc:sldMk cId="427197798" sldId="258"/>
            <ac:spMk id="3" creationId="{00C68DD8-0B05-4A22-8210-38641FEAEC8E}"/>
          </ac:spMkLst>
        </pc:spChg>
      </pc:sldChg>
      <pc:sldChg chg="modSp add">
        <pc:chgData name="Jonathan Gómez" userId="a7d60a9870ed6d0d" providerId="LiveId" clId="{11AEAD37-6FC0-4746-83F2-95239DE29713}" dt="2019-11-19T00:26:09.636" v="8" actId="5793"/>
        <pc:sldMkLst>
          <pc:docMk/>
          <pc:sldMk cId="1699515065" sldId="259"/>
        </pc:sldMkLst>
        <pc:spChg chg="mod">
          <ac:chgData name="Jonathan Gómez" userId="a7d60a9870ed6d0d" providerId="LiveId" clId="{11AEAD37-6FC0-4746-83F2-95239DE29713}" dt="2019-11-19T00:24:05.361" v="6"/>
          <ac:spMkLst>
            <pc:docMk/>
            <pc:sldMk cId="1699515065" sldId="259"/>
            <ac:spMk id="2" creationId="{7C2A4233-2A1D-4F1F-908D-077D5D750A07}"/>
          </ac:spMkLst>
        </pc:spChg>
        <pc:spChg chg="mod">
          <ac:chgData name="Jonathan Gómez" userId="a7d60a9870ed6d0d" providerId="LiveId" clId="{11AEAD37-6FC0-4746-83F2-95239DE29713}" dt="2019-11-19T00:26:09.636" v="8" actId="5793"/>
          <ac:spMkLst>
            <pc:docMk/>
            <pc:sldMk cId="1699515065" sldId="259"/>
            <ac:spMk id="3" creationId="{2D98CBFD-9ECC-4B6E-AE9F-38297B8F785E}"/>
          </ac:spMkLst>
        </pc:spChg>
      </pc:sldChg>
      <pc:sldChg chg="addSp delSp modSp add mod setBg">
        <pc:chgData name="Jonathan Gómez" userId="a7d60a9870ed6d0d" providerId="LiveId" clId="{11AEAD37-6FC0-4746-83F2-95239DE29713}" dt="2019-11-19T00:28:13.720" v="39" actId="26606"/>
        <pc:sldMkLst>
          <pc:docMk/>
          <pc:sldMk cId="3604259697" sldId="260"/>
        </pc:sldMkLst>
        <pc:spChg chg="mod">
          <ac:chgData name="Jonathan Gómez" userId="a7d60a9870ed6d0d" providerId="LiveId" clId="{11AEAD37-6FC0-4746-83F2-95239DE29713}" dt="2019-11-19T00:28:13.720" v="39" actId="26606"/>
          <ac:spMkLst>
            <pc:docMk/>
            <pc:sldMk cId="3604259697" sldId="260"/>
            <ac:spMk id="2" creationId="{9B918AA3-1231-454C-B56B-4CC7FDC63196}"/>
          </ac:spMkLst>
        </pc:spChg>
        <pc:spChg chg="del">
          <ac:chgData name="Jonathan Gómez" userId="a7d60a9870ed6d0d" providerId="LiveId" clId="{11AEAD37-6FC0-4746-83F2-95239DE29713}" dt="2019-11-19T00:27:53.026" v="35"/>
          <ac:spMkLst>
            <pc:docMk/>
            <pc:sldMk cId="3604259697" sldId="260"/>
            <ac:spMk id="3" creationId="{834C704B-775E-4CBD-A855-FF88B3F9C7A9}"/>
          </ac:spMkLst>
        </pc:spChg>
        <pc:spChg chg="add del">
          <ac:chgData name="Jonathan Gómez" userId="a7d60a9870ed6d0d" providerId="LiveId" clId="{11AEAD37-6FC0-4746-83F2-95239DE29713}" dt="2019-11-19T00:28:13.720" v="39" actId="26606"/>
          <ac:spMkLst>
            <pc:docMk/>
            <pc:sldMk cId="3604259697" sldId="260"/>
            <ac:spMk id="8" creationId="{80D38DB6-D22A-484C-9251-CAB6108FEE0A}"/>
          </ac:spMkLst>
        </pc:spChg>
        <pc:spChg chg="add del">
          <ac:chgData name="Jonathan Gómez" userId="a7d60a9870ed6d0d" providerId="LiveId" clId="{11AEAD37-6FC0-4746-83F2-95239DE29713}" dt="2019-11-19T00:28:10.590" v="37" actId="26606"/>
          <ac:spMkLst>
            <pc:docMk/>
            <pc:sldMk cId="3604259697" sldId="260"/>
            <ac:spMk id="9" creationId="{D30579BA-22EC-41CB-82B7-65D5DFCA603C}"/>
          </ac:spMkLst>
        </pc:spChg>
        <pc:spChg chg="add del">
          <ac:chgData name="Jonathan Gómez" userId="a7d60a9870ed6d0d" providerId="LiveId" clId="{11AEAD37-6FC0-4746-83F2-95239DE29713}" dt="2019-11-19T00:28:10.590" v="37" actId="26606"/>
          <ac:spMkLst>
            <pc:docMk/>
            <pc:sldMk cId="3604259697" sldId="260"/>
            <ac:spMk id="11" creationId="{FE469E50-3893-4ED6-92BA-2985C32B0CA6}"/>
          </ac:spMkLst>
        </pc:spChg>
        <pc:spChg chg="add del">
          <ac:chgData name="Jonathan Gómez" userId="a7d60a9870ed6d0d" providerId="LiveId" clId="{11AEAD37-6FC0-4746-83F2-95239DE29713}" dt="2019-11-19T00:28:13.720" v="39" actId="26606"/>
          <ac:spMkLst>
            <pc:docMk/>
            <pc:sldMk cId="3604259697" sldId="260"/>
            <ac:spMk id="13" creationId="{95CB840F-8E41-4CA5-B79B-25CC80AD234A}"/>
          </ac:spMkLst>
        </pc:spChg>
        <pc:picChg chg="add mod">
          <ac:chgData name="Jonathan Gómez" userId="a7d60a9870ed6d0d" providerId="LiveId" clId="{11AEAD37-6FC0-4746-83F2-95239DE29713}" dt="2019-11-19T00:28:13.720" v="39" actId="26606"/>
          <ac:picMkLst>
            <pc:docMk/>
            <pc:sldMk cId="3604259697" sldId="260"/>
            <ac:picMk id="4" creationId="{D6926DE7-E26E-454D-B428-E3AA5B1C36A5}"/>
          </ac:picMkLst>
        </pc:picChg>
      </pc:sldChg>
      <pc:sldChg chg="addSp delSp modSp add">
        <pc:chgData name="Jonathan Gómez" userId="a7d60a9870ed6d0d" providerId="LiveId" clId="{11AEAD37-6FC0-4746-83F2-95239DE29713}" dt="2019-11-19T00:28:52.039" v="72"/>
        <pc:sldMkLst>
          <pc:docMk/>
          <pc:sldMk cId="853642329" sldId="261"/>
        </pc:sldMkLst>
        <pc:spChg chg="mod">
          <ac:chgData name="Jonathan Gómez" userId="a7d60a9870ed6d0d" providerId="LiveId" clId="{11AEAD37-6FC0-4746-83F2-95239DE29713}" dt="2019-11-19T00:28:39.365" v="71" actId="20577"/>
          <ac:spMkLst>
            <pc:docMk/>
            <pc:sldMk cId="853642329" sldId="261"/>
            <ac:spMk id="2" creationId="{775BE388-23B0-4EB9-BE12-2889683B93DF}"/>
          </ac:spMkLst>
        </pc:spChg>
        <pc:spChg chg="del">
          <ac:chgData name="Jonathan Gómez" userId="a7d60a9870ed6d0d" providerId="LiveId" clId="{11AEAD37-6FC0-4746-83F2-95239DE29713}" dt="2019-11-19T00:28:52.039" v="72"/>
          <ac:spMkLst>
            <pc:docMk/>
            <pc:sldMk cId="853642329" sldId="261"/>
            <ac:spMk id="3" creationId="{EFD6455D-C4D0-45F4-9826-1DA2DADB166C}"/>
          </ac:spMkLst>
        </pc:spChg>
        <pc:picChg chg="add mod">
          <ac:chgData name="Jonathan Gómez" userId="a7d60a9870ed6d0d" providerId="LiveId" clId="{11AEAD37-6FC0-4746-83F2-95239DE29713}" dt="2019-11-19T00:28:52.039" v="72"/>
          <ac:picMkLst>
            <pc:docMk/>
            <pc:sldMk cId="853642329" sldId="261"/>
            <ac:picMk id="4" creationId="{85AE9DA8-912F-42E7-A1E2-01E256E79F6A}"/>
          </ac:picMkLst>
        </pc:picChg>
      </pc:sldChg>
      <pc:sldChg chg="modSp ord">
        <pc:chgData name="Jonathan Gómez" userId="a7d60a9870ed6d0d" providerId="LiveId" clId="{11AEAD37-6FC0-4746-83F2-95239DE29713}" dt="2019-11-19T00:41:20.110" v="203" actId="27636"/>
        <pc:sldMkLst>
          <pc:docMk/>
          <pc:sldMk cId="797230552" sldId="262"/>
        </pc:sldMkLst>
        <pc:spChg chg="mod">
          <ac:chgData name="Jonathan Gómez" userId="a7d60a9870ed6d0d" providerId="LiveId" clId="{11AEAD37-6FC0-4746-83F2-95239DE29713}" dt="2019-11-19T00:30:46.607" v="75"/>
          <ac:spMkLst>
            <pc:docMk/>
            <pc:sldMk cId="797230552" sldId="262"/>
            <ac:spMk id="2" creationId="{3777F177-FC05-4E22-A074-4DDB87EDFD1B}"/>
          </ac:spMkLst>
        </pc:spChg>
        <pc:spChg chg="mod">
          <ac:chgData name="Jonathan Gómez" userId="a7d60a9870ed6d0d" providerId="LiveId" clId="{11AEAD37-6FC0-4746-83F2-95239DE29713}" dt="2019-11-19T00:41:20.110" v="203" actId="27636"/>
          <ac:spMkLst>
            <pc:docMk/>
            <pc:sldMk cId="797230552" sldId="262"/>
            <ac:spMk id="3" creationId="{966002C6-19FA-47C7-B570-E9685E18776C}"/>
          </ac:spMkLst>
        </pc:spChg>
      </pc:sldChg>
      <pc:sldChg chg="modSp">
        <pc:chgData name="Jonathan Gómez" userId="a7d60a9870ed6d0d" providerId="LiveId" clId="{11AEAD37-6FC0-4746-83F2-95239DE29713}" dt="2019-11-19T00:36:50.950" v="201" actId="20577"/>
        <pc:sldMkLst>
          <pc:docMk/>
          <pc:sldMk cId="737624331" sldId="263"/>
        </pc:sldMkLst>
        <pc:spChg chg="mod">
          <ac:chgData name="Jonathan Gómez" userId="a7d60a9870ed6d0d" providerId="LiveId" clId="{11AEAD37-6FC0-4746-83F2-95239DE29713}" dt="2019-11-19T00:36:50.950" v="201" actId="20577"/>
          <ac:spMkLst>
            <pc:docMk/>
            <pc:sldMk cId="737624331" sldId="263"/>
            <ac:spMk id="2" creationId="{43F3B743-848F-4DD9-AC48-03DED6AD0F47}"/>
          </ac:spMkLst>
        </pc:spChg>
      </pc:sldChg>
    </pc:docChg>
  </pc:docChgLst>
  <pc:docChgLst>
    <pc:chgData name="Gener Echeverria" userId="a7724a5550827b27" providerId="Windows Live" clId="Web-{A1B47605-FE34-47DB-B2D3-2680E3B0DD24}"/>
    <pc:docChg chg="addSld">
      <pc:chgData name="Gener Echeverria" userId="a7724a5550827b27" providerId="Windows Live" clId="Web-{A1B47605-FE34-47DB-B2D3-2680E3B0DD24}" dt="2019-11-19T03:09:45.666" v="0"/>
      <pc:docMkLst>
        <pc:docMk/>
      </pc:docMkLst>
      <pc:sldChg chg="new">
        <pc:chgData name="Gener Echeverria" userId="a7724a5550827b27" providerId="Windows Live" clId="Web-{A1B47605-FE34-47DB-B2D3-2680E3B0DD24}" dt="2019-11-19T03:09:45.666" v="0"/>
        <pc:sldMkLst>
          <pc:docMk/>
          <pc:sldMk cId="1402286915" sldId="266"/>
        </pc:sldMkLst>
      </pc:sldChg>
    </pc:docChg>
  </pc:docChgLst>
  <pc:docChgLst>
    <pc:chgData name="Gener Echeverria" userId="a7724a5550827b27" providerId="Windows Live" clId="Web-{FDB49D04-8F9D-4E89-BF8C-A1D4FBCF8A8D}"/>
    <pc:docChg chg="modSld addMainMaster delMainMaster">
      <pc:chgData name="Gener Echeverria" userId="a7724a5550827b27" providerId="Windows Live" clId="Web-{FDB49D04-8F9D-4E89-BF8C-A1D4FBCF8A8D}" dt="2019-11-19T00:09:13.208" v="26" actId="20577"/>
      <pc:docMkLst>
        <pc:docMk/>
      </pc:docMkLst>
      <pc:sldChg chg="addSp modSp mod setBg modClrScheme chgLayout">
        <pc:chgData name="Gener Echeverria" userId="a7724a5550827b27" providerId="Windows Live" clId="Web-{FDB49D04-8F9D-4E89-BF8C-A1D4FBCF8A8D}" dt="2019-11-19T00:09:11.208" v="24" actId="20577"/>
        <pc:sldMkLst>
          <pc:docMk/>
          <pc:sldMk cId="2406273178" sldId="256"/>
        </pc:sldMkLst>
        <pc:spChg chg="mod">
          <ac:chgData name="Gener Echeverria" userId="a7724a5550827b27" providerId="Windows Live" clId="Web-{FDB49D04-8F9D-4E89-BF8C-A1D4FBCF8A8D}" dt="2019-11-19T00:09:05.380" v="14" actId="20577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Gener Echeverria" userId="a7724a5550827b27" providerId="Windows Live" clId="Web-{FDB49D04-8F9D-4E89-BF8C-A1D4FBCF8A8D}" dt="2019-11-19T00:09:11.208" v="24" actId="20577"/>
          <ac:spMkLst>
            <pc:docMk/>
            <pc:sldMk cId="2406273178" sldId="256"/>
            <ac:spMk id="3" creationId="{00000000-0000-0000-0000-000000000000}"/>
          </ac:spMkLst>
        </pc:spChg>
        <pc:spChg chg="add">
          <ac:chgData name="Gener Echeverria" userId="a7724a5550827b27" providerId="Windows Live" clId="Web-{FDB49D04-8F9D-4E89-BF8C-A1D4FBCF8A8D}" dt="2019-11-19T00:08:54.192" v="0"/>
          <ac:spMkLst>
            <pc:docMk/>
            <pc:sldMk cId="2406273178" sldId="256"/>
            <ac:spMk id="9" creationId="{608EAA06-5488-416B-B2B2-E55213011012}"/>
          </ac:spMkLst>
        </pc:spChg>
        <pc:picChg chg="add">
          <ac:chgData name="Gener Echeverria" userId="a7724a5550827b27" providerId="Windows Live" clId="Web-{FDB49D04-8F9D-4E89-BF8C-A1D4FBCF8A8D}" dt="2019-11-19T00:08:54.192" v="0"/>
          <ac:picMkLst>
            <pc:docMk/>
            <pc:sldMk cId="2406273178" sldId="256"/>
            <ac:picMk id="4" creationId="{DA548A5E-AF06-407B-83AC-F0AA07A5F972}"/>
          </ac:picMkLst>
        </pc:picChg>
      </pc:sldChg>
      <pc:sldMasterChg chg="del delSldLayout">
        <pc:chgData name="Gener Echeverria" userId="a7724a5550827b27" providerId="Windows Live" clId="Web-{FDB49D04-8F9D-4E89-BF8C-A1D4FBCF8A8D}" dt="2019-11-19T00:08:54.192" v="0"/>
        <pc:sldMasterMkLst>
          <pc:docMk/>
          <pc:sldMasterMk cId="2933118997" sldId="2147483648"/>
        </pc:sldMasterMkLst>
        <pc:sldLayoutChg chg="del">
          <pc:chgData name="Gener Echeverria" userId="a7724a5550827b27" providerId="Windows Live" clId="Web-{FDB49D04-8F9D-4E89-BF8C-A1D4FBCF8A8D}" dt="2019-11-19T00:08:54.192" v="0"/>
          <pc:sldLayoutMkLst>
            <pc:docMk/>
            <pc:sldMasterMk cId="2933118997" sldId="2147483648"/>
            <pc:sldLayoutMk cId="2288191458" sldId="2147483649"/>
          </pc:sldLayoutMkLst>
        </pc:sldLayoutChg>
        <pc:sldLayoutChg chg="del">
          <pc:chgData name="Gener Echeverria" userId="a7724a5550827b27" providerId="Windows Live" clId="Web-{FDB49D04-8F9D-4E89-BF8C-A1D4FBCF8A8D}" dt="2019-11-19T00:08:54.192" v="0"/>
          <pc:sldLayoutMkLst>
            <pc:docMk/>
            <pc:sldMasterMk cId="2933118997" sldId="2147483648"/>
            <pc:sldLayoutMk cId="3398174421" sldId="2147483650"/>
          </pc:sldLayoutMkLst>
        </pc:sldLayoutChg>
        <pc:sldLayoutChg chg="del">
          <pc:chgData name="Gener Echeverria" userId="a7724a5550827b27" providerId="Windows Live" clId="Web-{FDB49D04-8F9D-4E89-BF8C-A1D4FBCF8A8D}" dt="2019-11-19T00:08:54.192" v="0"/>
          <pc:sldLayoutMkLst>
            <pc:docMk/>
            <pc:sldMasterMk cId="2933118997" sldId="2147483648"/>
            <pc:sldLayoutMk cId="2339700568" sldId="2147483651"/>
          </pc:sldLayoutMkLst>
        </pc:sldLayoutChg>
        <pc:sldLayoutChg chg="del">
          <pc:chgData name="Gener Echeverria" userId="a7724a5550827b27" providerId="Windows Live" clId="Web-{FDB49D04-8F9D-4E89-BF8C-A1D4FBCF8A8D}" dt="2019-11-19T00:08:54.192" v="0"/>
          <pc:sldLayoutMkLst>
            <pc:docMk/>
            <pc:sldMasterMk cId="2933118997" sldId="2147483648"/>
            <pc:sldLayoutMk cId="979029867" sldId="2147483652"/>
          </pc:sldLayoutMkLst>
        </pc:sldLayoutChg>
        <pc:sldLayoutChg chg="del">
          <pc:chgData name="Gener Echeverria" userId="a7724a5550827b27" providerId="Windows Live" clId="Web-{FDB49D04-8F9D-4E89-BF8C-A1D4FBCF8A8D}" dt="2019-11-19T00:08:54.192" v="0"/>
          <pc:sldLayoutMkLst>
            <pc:docMk/>
            <pc:sldMasterMk cId="2933118997" sldId="2147483648"/>
            <pc:sldLayoutMk cId="1752394269" sldId="2147483653"/>
          </pc:sldLayoutMkLst>
        </pc:sldLayoutChg>
        <pc:sldLayoutChg chg="del">
          <pc:chgData name="Gener Echeverria" userId="a7724a5550827b27" providerId="Windows Live" clId="Web-{FDB49D04-8F9D-4E89-BF8C-A1D4FBCF8A8D}" dt="2019-11-19T00:08:54.192" v="0"/>
          <pc:sldLayoutMkLst>
            <pc:docMk/>
            <pc:sldMasterMk cId="2933118997" sldId="2147483648"/>
            <pc:sldLayoutMk cId="3630658609" sldId="2147483654"/>
          </pc:sldLayoutMkLst>
        </pc:sldLayoutChg>
        <pc:sldLayoutChg chg="del">
          <pc:chgData name="Gener Echeverria" userId="a7724a5550827b27" providerId="Windows Live" clId="Web-{FDB49D04-8F9D-4E89-BF8C-A1D4FBCF8A8D}" dt="2019-11-19T00:08:54.192" v="0"/>
          <pc:sldLayoutMkLst>
            <pc:docMk/>
            <pc:sldMasterMk cId="2933118997" sldId="2147483648"/>
            <pc:sldLayoutMk cId="3682375612" sldId="2147483655"/>
          </pc:sldLayoutMkLst>
        </pc:sldLayoutChg>
        <pc:sldLayoutChg chg="del">
          <pc:chgData name="Gener Echeverria" userId="a7724a5550827b27" providerId="Windows Live" clId="Web-{FDB49D04-8F9D-4E89-BF8C-A1D4FBCF8A8D}" dt="2019-11-19T00:08:54.192" v="0"/>
          <pc:sldLayoutMkLst>
            <pc:docMk/>
            <pc:sldMasterMk cId="2933118997" sldId="2147483648"/>
            <pc:sldLayoutMk cId="1360449816" sldId="2147483656"/>
          </pc:sldLayoutMkLst>
        </pc:sldLayoutChg>
        <pc:sldLayoutChg chg="del">
          <pc:chgData name="Gener Echeverria" userId="a7724a5550827b27" providerId="Windows Live" clId="Web-{FDB49D04-8F9D-4E89-BF8C-A1D4FBCF8A8D}" dt="2019-11-19T00:08:54.192" v="0"/>
          <pc:sldLayoutMkLst>
            <pc:docMk/>
            <pc:sldMasterMk cId="2933118997" sldId="2147483648"/>
            <pc:sldLayoutMk cId="383603595" sldId="2147483657"/>
          </pc:sldLayoutMkLst>
        </pc:sldLayoutChg>
        <pc:sldLayoutChg chg="del">
          <pc:chgData name="Gener Echeverria" userId="a7724a5550827b27" providerId="Windows Live" clId="Web-{FDB49D04-8F9D-4E89-BF8C-A1D4FBCF8A8D}" dt="2019-11-19T00:08:54.192" v="0"/>
          <pc:sldLayoutMkLst>
            <pc:docMk/>
            <pc:sldMasterMk cId="2933118997" sldId="2147483648"/>
            <pc:sldLayoutMk cId="541863252" sldId="2147483658"/>
          </pc:sldLayoutMkLst>
        </pc:sldLayoutChg>
        <pc:sldLayoutChg chg="del">
          <pc:chgData name="Gener Echeverria" userId="a7724a5550827b27" providerId="Windows Live" clId="Web-{FDB49D04-8F9D-4E89-BF8C-A1D4FBCF8A8D}" dt="2019-11-19T00:08:54.192" v="0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addSldLayout">
        <pc:chgData name="Gener Echeverria" userId="a7724a5550827b27" providerId="Windows Live" clId="Web-{FDB49D04-8F9D-4E89-BF8C-A1D4FBCF8A8D}" dt="2019-11-19T00:08:54.192" v="0"/>
        <pc:sldMasterMkLst>
          <pc:docMk/>
          <pc:sldMasterMk cId="1826197832" sldId="2147483750"/>
        </pc:sldMasterMkLst>
        <pc:sldLayoutChg chg="add">
          <pc:chgData name="Gener Echeverria" userId="a7724a5550827b27" providerId="Windows Live" clId="Web-{FDB49D04-8F9D-4E89-BF8C-A1D4FBCF8A8D}" dt="2019-11-19T00:08:54.192" v="0"/>
          <pc:sldLayoutMkLst>
            <pc:docMk/>
            <pc:sldMasterMk cId="1826197832" sldId="2147483750"/>
            <pc:sldLayoutMk cId="3897432427" sldId="2147483733"/>
          </pc:sldLayoutMkLst>
        </pc:sldLayoutChg>
        <pc:sldLayoutChg chg="add">
          <pc:chgData name="Gener Echeverria" userId="a7724a5550827b27" providerId="Windows Live" clId="Web-{FDB49D04-8F9D-4E89-BF8C-A1D4FBCF8A8D}" dt="2019-11-19T00:08:54.192" v="0"/>
          <pc:sldLayoutMkLst>
            <pc:docMk/>
            <pc:sldMasterMk cId="1826197832" sldId="2147483750"/>
            <pc:sldLayoutMk cId="3577134141" sldId="2147483734"/>
          </pc:sldLayoutMkLst>
        </pc:sldLayoutChg>
        <pc:sldLayoutChg chg="add">
          <pc:chgData name="Gener Echeverria" userId="a7724a5550827b27" providerId="Windows Live" clId="Web-{FDB49D04-8F9D-4E89-BF8C-A1D4FBCF8A8D}" dt="2019-11-19T00:08:54.192" v="0"/>
          <pc:sldLayoutMkLst>
            <pc:docMk/>
            <pc:sldMasterMk cId="1826197832" sldId="2147483750"/>
            <pc:sldLayoutMk cId="891174149" sldId="2147483735"/>
          </pc:sldLayoutMkLst>
        </pc:sldLayoutChg>
        <pc:sldLayoutChg chg="add">
          <pc:chgData name="Gener Echeverria" userId="a7724a5550827b27" providerId="Windows Live" clId="Web-{FDB49D04-8F9D-4E89-BF8C-A1D4FBCF8A8D}" dt="2019-11-19T00:08:54.192" v="0"/>
          <pc:sldLayoutMkLst>
            <pc:docMk/>
            <pc:sldMasterMk cId="1826197832" sldId="2147483750"/>
            <pc:sldLayoutMk cId="191965561" sldId="2147483736"/>
          </pc:sldLayoutMkLst>
        </pc:sldLayoutChg>
        <pc:sldLayoutChg chg="add">
          <pc:chgData name="Gener Echeverria" userId="a7724a5550827b27" providerId="Windows Live" clId="Web-{FDB49D04-8F9D-4E89-BF8C-A1D4FBCF8A8D}" dt="2019-11-19T00:08:54.192" v="0"/>
          <pc:sldLayoutMkLst>
            <pc:docMk/>
            <pc:sldMasterMk cId="1826197832" sldId="2147483750"/>
            <pc:sldLayoutMk cId="3754835996" sldId="2147483737"/>
          </pc:sldLayoutMkLst>
        </pc:sldLayoutChg>
        <pc:sldLayoutChg chg="add">
          <pc:chgData name="Gener Echeverria" userId="a7724a5550827b27" providerId="Windows Live" clId="Web-{FDB49D04-8F9D-4E89-BF8C-A1D4FBCF8A8D}" dt="2019-11-19T00:08:54.192" v="0"/>
          <pc:sldLayoutMkLst>
            <pc:docMk/>
            <pc:sldMasterMk cId="1826197832" sldId="2147483750"/>
            <pc:sldLayoutMk cId="1473971490" sldId="2147483738"/>
          </pc:sldLayoutMkLst>
        </pc:sldLayoutChg>
        <pc:sldLayoutChg chg="add">
          <pc:chgData name="Gener Echeverria" userId="a7724a5550827b27" providerId="Windows Live" clId="Web-{FDB49D04-8F9D-4E89-BF8C-A1D4FBCF8A8D}" dt="2019-11-19T00:08:54.192" v="0"/>
          <pc:sldLayoutMkLst>
            <pc:docMk/>
            <pc:sldMasterMk cId="1826197832" sldId="2147483750"/>
            <pc:sldLayoutMk cId="3517821996" sldId="2147483739"/>
          </pc:sldLayoutMkLst>
        </pc:sldLayoutChg>
        <pc:sldLayoutChg chg="add">
          <pc:chgData name="Gener Echeverria" userId="a7724a5550827b27" providerId="Windows Live" clId="Web-{FDB49D04-8F9D-4E89-BF8C-A1D4FBCF8A8D}" dt="2019-11-19T00:08:54.192" v="0"/>
          <pc:sldLayoutMkLst>
            <pc:docMk/>
            <pc:sldMasterMk cId="1826197832" sldId="2147483750"/>
            <pc:sldLayoutMk cId="3795268003" sldId="2147483740"/>
          </pc:sldLayoutMkLst>
        </pc:sldLayoutChg>
        <pc:sldLayoutChg chg="add">
          <pc:chgData name="Gener Echeverria" userId="a7724a5550827b27" providerId="Windows Live" clId="Web-{FDB49D04-8F9D-4E89-BF8C-A1D4FBCF8A8D}" dt="2019-11-19T00:08:54.192" v="0"/>
          <pc:sldLayoutMkLst>
            <pc:docMk/>
            <pc:sldMasterMk cId="1826197832" sldId="2147483750"/>
            <pc:sldLayoutMk cId="4264737564" sldId="2147483741"/>
          </pc:sldLayoutMkLst>
        </pc:sldLayoutChg>
        <pc:sldLayoutChg chg="add">
          <pc:chgData name="Gener Echeverria" userId="a7724a5550827b27" providerId="Windows Live" clId="Web-{FDB49D04-8F9D-4E89-BF8C-A1D4FBCF8A8D}" dt="2019-11-19T00:08:54.192" v="0"/>
          <pc:sldLayoutMkLst>
            <pc:docMk/>
            <pc:sldMasterMk cId="1826197832" sldId="2147483750"/>
            <pc:sldLayoutMk cId="2417734595" sldId="2147483742"/>
          </pc:sldLayoutMkLst>
        </pc:sldLayoutChg>
        <pc:sldLayoutChg chg="add">
          <pc:chgData name="Gener Echeverria" userId="a7724a5550827b27" providerId="Windows Live" clId="Web-{FDB49D04-8F9D-4E89-BF8C-A1D4FBCF8A8D}" dt="2019-11-19T00:08:54.192" v="0"/>
          <pc:sldLayoutMkLst>
            <pc:docMk/>
            <pc:sldMasterMk cId="1826197832" sldId="2147483750"/>
            <pc:sldLayoutMk cId="4147015651" sldId="2147483743"/>
          </pc:sldLayoutMkLst>
        </pc:sldLayoutChg>
        <pc:sldLayoutChg chg="add">
          <pc:chgData name="Gener Echeverria" userId="a7724a5550827b27" providerId="Windows Live" clId="Web-{FDB49D04-8F9D-4E89-BF8C-A1D4FBCF8A8D}" dt="2019-11-19T00:08:54.192" v="0"/>
          <pc:sldLayoutMkLst>
            <pc:docMk/>
            <pc:sldMasterMk cId="1826197832" sldId="2147483750"/>
            <pc:sldLayoutMk cId="23643695" sldId="2147483744"/>
          </pc:sldLayoutMkLst>
        </pc:sldLayoutChg>
        <pc:sldLayoutChg chg="add">
          <pc:chgData name="Gener Echeverria" userId="a7724a5550827b27" providerId="Windows Live" clId="Web-{FDB49D04-8F9D-4E89-BF8C-A1D4FBCF8A8D}" dt="2019-11-19T00:08:54.192" v="0"/>
          <pc:sldLayoutMkLst>
            <pc:docMk/>
            <pc:sldMasterMk cId="1826197832" sldId="2147483750"/>
            <pc:sldLayoutMk cId="1008323166" sldId="2147483745"/>
          </pc:sldLayoutMkLst>
        </pc:sldLayoutChg>
        <pc:sldLayoutChg chg="add">
          <pc:chgData name="Gener Echeverria" userId="a7724a5550827b27" providerId="Windows Live" clId="Web-{FDB49D04-8F9D-4E89-BF8C-A1D4FBCF8A8D}" dt="2019-11-19T00:08:54.192" v="0"/>
          <pc:sldLayoutMkLst>
            <pc:docMk/>
            <pc:sldMasterMk cId="1826197832" sldId="2147483750"/>
            <pc:sldLayoutMk cId="3409296342" sldId="2147483746"/>
          </pc:sldLayoutMkLst>
        </pc:sldLayoutChg>
        <pc:sldLayoutChg chg="add">
          <pc:chgData name="Gener Echeverria" userId="a7724a5550827b27" providerId="Windows Live" clId="Web-{FDB49D04-8F9D-4E89-BF8C-A1D4FBCF8A8D}" dt="2019-11-19T00:08:54.192" v="0"/>
          <pc:sldLayoutMkLst>
            <pc:docMk/>
            <pc:sldMasterMk cId="1826197832" sldId="2147483750"/>
            <pc:sldLayoutMk cId="2875945777" sldId="2147483747"/>
          </pc:sldLayoutMkLst>
        </pc:sldLayoutChg>
        <pc:sldLayoutChg chg="add">
          <pc:chgData name="Gener Echeverria" userId="a7724a5550827b27" providerId="Windows Live" clId="Web-{FDB49D04-8F9D-4E89-BF8C-A1D4FBCF8A8D}" dt="2019-11-19T00:08:54.192" v="0"/>
          <pc:sldLayoutMkLst>
            <pc:docMk/>
            <pc:sldMasterMk cId="1826197832" sldId="2147483750"/>
            <pc:sldLayoutMk cId="3699309437" sldId="2147483748"/>
          </pc:sldLayoutMkLst>
        </pc:sldLayoutChg>
        <pc:sldLayoutChg chg="add">
          <pc:chgData name="Gener Echeverria" userId="a7724a5550827b27" providerId="Windows Live" clId="Web-{FDB49D04-8F9D-4E89-BF8C-A1D4FBCF8A8D}" dt="2019-11-19T00:08:54.192" v="0"/>
          <pc:sldLayoutMkLst>
            <pc:docMk/>
            <pc:sldMasterMk cId="1826197832" sldId="2147483750"/>
            <pc:sldLayoutMk cId="4284707624" sldId="21474837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96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71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21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8323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68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37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34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156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45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0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07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32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34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74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5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3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978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5" r:id="rId12"/>
    <p:sldLayoutId id="2147483740" r:id="rId13"/>
    <p:sldLayoutId id="2147483741" r:id="rId14"/>
    <p:sldLayoutId id="2147483742" r:id="rId15"/>
    <p:sldLayoutId id="2147483743" r:id="rId16"/>
    <p:sldLayoutId id="2147483744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548A5E-AF06-407B-83AC-F0AA07A5F9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s-ES" sz="48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Segunda entrega </a:t>
            </a:r>
            <a:endParaRPr lang="es-ES" sz="480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s-ES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E9D0B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Geeks</a:t>
            </a:r>
            <a:endParaRPr lang="es-ES">
              <a:solidFill>
                <a:srgbClr val="FE9D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871A3-5646-4711-98CF-76C3CF7D6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Programación de los eventos</a:t>
            </a:r>
            <a:endParaRPr lang="es-MX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29D9D84-89FD-420C-B022-28F8F6ED8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2703" y="1875168"/>
            <a:ext cx="8470326" cy="4505503"/>
          </a:xfrm>
        </p:spPr>
      </p:pic>
    </p:spTree>
    <p:extLst>
      <p:ext uri="{BB962C8B-B14F-4D97-AF65-F5344CB8AC3E}">
        <p14:creationId xmlns:p14="http://schemas.microsoft.com/office/powerpoint/2010/main" val="1402286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8797C-BA86-47A1-9C41-5CDCED23D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Mapas</a:t>
            </a:r>
            <a:endParaRPr lang="en-US"/>
          </a:p>
        </p:txBody>
      </p:sp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02285908-1C3D-484E-81A6-D404E1240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076" y="1875168"/>
            <a:ext cx="8163577" cy="4361729"/>
          </a:xfrm>
        </p:spPr>
      </p:pic>
    </p:spTree>
    <p:extLst>
      <p:ext uri="{BB962C8B-B14F-4D97-AF65-F5344CB8AC3E}">
        <p14:creationId xmlns:p14="http://schemas.microsoft.com/office/powerpoint/2010/main" val="619185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119B5-BF7E-41C2-80A1-0DD50890F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circuit board&#10;&#10;Description generated with high confidence">
            <a:extLst>
              <a:ext uri="{FF2B5EF4-FFF2-40B4-BE49-F238E27FC236}">
                <a16:creationId xmlns:a16="http://schemas.microsoft.com/office/drawing/2014/main" id="{710E5B74-9E2C-4B6E-AC78-34E12795A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510" y="1875167"/>
            <a:ext cx="8473086" cy="4376107"/>
          </a:xfrm>
        </p:spPr>
      </p:pic>
    </p:spTree>
    <p:extLst>
      <p:ext uri="{BB962C8B-B14F-4D97-AF65-F5344CB8AC3E}">
        <p14:creationId xmlns:p14="http://schemas.microsoft.com/office/powerpoint/2010/main" val="323095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3B743-848F-4DD9-AC48-03DED6AD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Avance, implementación y prueba</a:t>
            </a:r>
            <a:endParaRPr lang="es-MX"/>
          </a:p>
        </p:txBody>
      </p:sp>
      <p:pic>
        <p:nvPicPr>
          <p:cNvPr id="4" name="Avance FIS">
            <a:hlinkClick r:id="" action="ppaction://media"/>
            <a:extLst>
              <a:ext uri="{FF2B5EF4-FFF2-40B4-BE49-F238E27FC236}">
                <a16:creationId xmlns:a16="http://schemas.microsoft.com/office/drawing/2014/main" id="{5270DB62-A7EC-4DCE-BFC9-08B960EBC2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6488" y="2076450"/>
            <a:ext cx="7429500" cy="3714750"/>
          </a:xfrm>
        </p:spPr>
      </p:pic>
    </p:spTree>
    <p:extLst>
      <p:ext uri="{BB962C8B-B14F-4D97-AF65-F5344CB8AC3E}">
        <p14:creationId xmlns:p14="http://schemas.microsoft.com/office/powerpoint/2010/main" val="7376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DD486F-F84B-4FD3-B8F9-3BA4D0CC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>
                <a:effectLst/>
              </a:rPr>
              <a:t>Resumen de lo realizado después de la primera entrega</a:t>
            </a:r>
            <a:br>
              <a:rPr lang="es-MX">
                <a:effectLst/>
              </a:rPr>
            </a:b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BB2A0A-AF21-4234-96D6-A14FC6AD1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421507"/>
            <a:ext cx="10353762" cy="3714749"/>
          </a:xfrm>
        </p:spPr>
        <p:txBody>
          <a:bodyPr/>
          <a:lstStyle/>
          <a:p>
            <a:pPr indent="-305435"/>
            <a:r>
              <a:rPr lang="es-ES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</a:rPr>
              <a:t>REUNIONES SEMANALES</a:t>
            </a:r>
          </a:p>
          <a:p>
            <a:pPr indent="-305435"/>
            <a:r>
              <a:rPr lang="es-ES">
                <a:effectLst/>
              </a:rPr>
              <a:t>IMPLEMENTACIÓN DE ARCHIVOS EN GITHUB</a:t>
            </a:r>
            <a:endParaRPr lang="es-ES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/>
            </a:endParaRPr>
          </a:p>
          <a:p>
            <a:pPr indent="-305435"/>
            <a:r>
              <a:rPr lang="es-ES">
                <a:effectLst/>
              </a:rPr>
              <a:t>RESÚMENES DE CADA UNIDAD</a:t>
            </a:r>
            <a:endParaRPr lang="es-MX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/>
            </a:endParaRPr>
          </a:p>
          <a:p>
            <a:pPr indent="-305435"/>
            <a:r>
              <a:rPr lang="es-ES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</a:rPr>
              <a:t>CREACIÓN DE LA BIBLIOTECA</a:t>
            </a:r>
          </a:p>
          <a:p>
            <a:pPr indent="-305435"/>
            <a:r>
              <a:rPr lang="es-ES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</a:rPr>
              <a:t>LLAMADAS PARA PLANEACIÓN SEGUNDA ENTREGA</a:t>
            </a:r>
          </a:p>
          <a:p>
            <a:pPr indent="-305435"/>
            <a:endParaRPr lang="es-ES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/>
            </a:endParaRPr>
          </a:p>
          <a:p>
            <a:pPr indent="-305435"/>
            <a:endParaRPr lang="es-MX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4792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5F69C-7817-4A3A-A83F-064E468F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C68DD8-0B05-4A22-8210-38641FEAE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es-ES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</a:rPr>
              <a:t>CUESTIONARIOS DE CADA UNIDAD</a:t>
            </a:r>
          </a:p>
          <a:p>
            <a:pPr indent="-305435"/>
            <a:r>
              <a:rPr lang="es-ES">
                <a:effectLst/>
              </a:rPr>
              <a:t>INICIO DE LA CODIFICACIÓN</a:t>
            </a:r>
            <a:endParaRPr lang="es-MX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/>
            </a:endParaRPr>
          </a:p>
          <a:p>
            <a:pPr indent="-305435"/>
            <a:r>
              <a:rPr lang="es-ES">
                <a:effectLst/>
              </a:rPr>
              <a:t>TRELLO COMO BASE PARA LA ORGANIZACIÓN </a:t>
            </a:r>
            <a:endParaRPr lang="es-ES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/>
            </a:endParaRPr>
          </a:p>
          <a:p>
            <a:pPr indent="-305435"/>
            <a:r>
              <a:rPr lang="es-ES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</a:rPr>
              <a:t>REPOSITORIO DE EMERGERGENCIA</a:t>
            </a:r>
          </a:p>
          <a:p>
            <a:pPr lvl="0"/>
            <a:r>
              <a:rPr lang="es-ES" sz="2000">
                <a:effectLst/>
              </a:rPr>
              <a:t>DIFERENTES DISEÑOS DEL PRODUCTO </a:t>
            </a:r>
            <a:endParaRPr lang="es-MX" sz="2000">
              <a:effectLst/>
            </a:endParaRPr>
          </a:p>
          <a:p>
            <a:pPr marL="36900" indent="0">
              <a:buNone/>
            </a:pP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197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7E0B6E5-24B3-4F1A-9699-5BD9C3297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867" y="699598"/>
            <a:ext cx="4094102" cy="5458804"/>
          </a:xfrm>
          <a:prstGeom prst="rect">
            <a:avLst/>
          </a:prstGeom>
        </p:spPr>
      </p:pic>
      <p:pic>
        <p:nvPicPr>
          <p:cNvPr id="8" name="Marcador de contenido 8">
            <a:extLst>
              <a:ext uri="{FF2B5EF4-FFF2-40B4-BE49-F238E27FC236}">
                <a16:creationId xmlns:a16="http://schemas.microsoft.com/office/drawing/2014/main" id="{08EF2101-D46B-43C7-B346-C6BADA7FF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033" y="699598"/>
            <a:ext cx="4094103" cy="545880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121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52660ED-1FC9-4B12-98BF-A678E0BE0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28" y="616805"/>
            <a:ext cx="4218292" cy="562439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15A058B-D063-4C0C-BF88-7376D8CA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127" y="699598"/>
            <a:ext cx="4094103" cy="545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67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2A4233-2A1D-4F1F-908D-077D5D750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effectLst/>
              </a:rPr>
              <a:t>Requerimientos agregados</a:t>
            </a:r>
            <a:br>
              <a:rPr lang="es-MX">
                <a:effectLst/>
              </a:rPr>
            </a:b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98CBFD-9ECC-4B6E-AE9F-38297B8F7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effectLst/>
              </a:rPr>
              <a:t>RF14: </a:t>
            </a:r>
            <a:r>
              <a:rPr lang="es-ES">
                <a:effectLst/>
              </a:rPr>
              <a:t>El usuario tendrá acceso a una biblioteca con el resumen de cada unidad.</a:t>
            </a:r>
            <a:endParaRPr lang="es-MX">
              <a:effectLst/>
            </a:endParaRPr>
          </a:p>
          <a:p>
            <a:r>
              <a:rPr lang="es-ES" b="1">
                <a:effectLst/>
              </a:rPr>
              <a:t>RNF14:</a:t>
            </a:r>
            <a:r>
              <a:rPr lang="es-ES">
                <a:effectLst/>
              </a:rPr>
              <a:t> Se tendrá acceso al resumen de la unidad que el usuario decida, sin importar el orden.</a:t>
            </a:r>
            <a:endParaRPr lang="es-MX">
              <a:effectLst/>
            </a:endParaRPr>
          </a:p>
          <a:p>
            <a:r>
              <a:rPr lang="es-ES" b="1">
                <a:effectLst/>
              </a:rPr>
              <a:t>RF15: </a:t>
            </a:r>
            <a:r>
              <a:rPr lang="es-ES">
                <a:effectLst/>
              </a:rPr>
              <a:t>El producto contará una historia que funcionará como contexto del juego. </a:t>
            </a:r>
            <a:endParaRPr lang="es-MX">
              <a:effectLst/>
            </a:endParaRPr>
          </a:p>
          <a:p>
            <a:r>
              <a:rPr lang="es-ES" b="1">
                <a:effectLst/>
              </a:rPr>
              <a:t>RNF15:</a:t>
            </a:r>
            <a:r>
              <a:rPr lang="es-ES">
                <a:effectLst/>
              </a:rPr>
              <a:t> La cinemática de introducción solo será visualizable al inicio de la partida.</a:t>
            </a:r>
            <a:endParaRPr lang="es-MX">
              <a:effectLst/>
            </a:endParaRPr>
          </a:p>
          <a:p>
            <a:pPr marL="36900" indent="0">
              <a:buNone/>
            </a:pP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99515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18AA3-1231-454C-B56B-4CC7FDC63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r>
              <a:rPr lang="es-ES"/>
              <a:t>Calendario de actividades</a:t>
            </a:r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6926DE7-E26E-454D-B428-E3AA5B1C36A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1" b="11839"/>
          <a:stretch/>
        </p:blipFill>
        <p:spPr bwMode="auto">
          <a:xfrm>
            <a:off x="1666954" y="2076450"/>
            <a:ext cx="8848566" cy="37147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04259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5BE388-23B0-4EB9-BE12-2889683B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Repositorio de documentos</a:t>
            </a:r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5AE9DA8-912F-42E7-A1E2-01E256E79F6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7" t="40473" r="7044" b="13408"/>
          <a:stretch/>
        </p:blipFill>
        <p:spPr bwMode="auto">
          <a:xfrm>
            <a:off x="914400" y="2318114"/>
            <a:ext cx="10353675" cy="32314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3642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7F177-FC05-4E22-A074-4DDB87EDF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>
                <a:effectLst/>
              </a:rPr>
              <a:t>Diseño del producto</a:t>
            </a:r>
            <a:br>
              <a:rPr lang="es-MX">
                <a:effectLst/>
              </a:rPr>
            </a:b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6002C6-19FA-47C7-B570-E9685E18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03718"/>
            <a:ext cx="10353762" cy="4187482"/>
          </a:xfrm>
        </p:spPr>
        <p:txBody>
          <a:bodyPr>
            <a:normAutofit/>
          </a:bodyPr>
          <a:lstStyle/>
          <a:p>
            <a:pPr indent="-305435"/>
            <a:r>
              <a:rPr lang="es-MX">
                <a:effectLst/>
              </a:rPr>
              <a:t>5 NIVELES DIFERENTES DIVIDIDOS EN ETAPAS</a:t>
            </a:r>
            <a:endParaRPr lang="en-US"/>
          </a:p>
          <a:p>
            <a:pPr indent="-305435"/>
            <a:r>
              <a:rPr lang="es-MX">
                <a:effectLst/>
              </a:rPr>
              <a:t>PRODUCTO -&gt; HERRAMIENTA DE APRENDIZAJE </a:t>
            </a:r>
            <a:endParaRPr lang="es-MX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/>
            </a:endParaRPr>
          </a:p>
          <a:p>
            <a:pPr indent="-305435"/>
            <a:r>
              <a:rPr lang="es-MX">
                <a:effectLst/>
              </a:rPr>
              <a:t>PUNTO DE INICIO CUALQUIERA</a:t>
            </a:r>
            <a:endParaRPr lang="es-MX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/>
            </a:endParaRPr>
          </a:p>
          <a:p>
            <a:pPr indent="-305435"/>
            <a:r>
              <a:rPr lang="es-MX">
                <a:effectLst/>
              </a:rPr>
              <a:t>INTERCONEXIÓN ENTRE MAPAS POR MEDIO DE UNA PRINCIPAL</a:t>
            </a:r>
            <a:endParaRPr lang="es-MX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/>
            </a:endParaRPr>
          </a:p>
          <a:p>
            <a:pPr indent="-305435"/>
            <a:r>
              <a:rPr lang="es-MX">
                <a:effectLst/>
              </a:rPr>
              <a:t>INDEPENDENCIA ENTRE SECCIONES</a:t>
            </a:r>
            <a:endParaRPr lang="es-MX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/>
            </a:endParaRPr>
          </a:p>
          <a:p>
            <a:pPr indent="-305435"/>
            <a:r>
              <a:rPr lang="es-MX">
                <a:effectLst/>
              </a:rPr>
              <a:t>VIDA (Idea)</a:t>
            </a:r>
            <a:endParaRPr lang="es-MX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/>
            </a:endParaRPr>
          </a:p>
          <a:p>
            <a:pPr indent="-305435"/>
            <a:r>
              <a:rPr lang="es-MX">
                <a:effectLst/>
              </a:rPr>
              <a:t>NCP´S CON NOMBRES DE ALUMNOS DE FIS</a:t>
            </a:r>
            <a:endParaRPr lang="es-MX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/>
            </a:endParaRPr>
          </a:p>
          <a:p>
            <a:pPr indent="-305435"/>
            <a:r>
              <a:rPr lang="es-MX">
                <a:effectLst/>
              </a:rPr>
              <a:t>MÍNIMO DE PREGUNTAS PARA CONSIDERACIÓN DE NIVEL ACOMPLETADO</a:t>
            </a:r>
            <a:endParaRPr lang="es-MX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/>
            </a:endParaRPr>
          </a:p>
          <a:p>
            <a:pPr indent="-305435"/>
            <a:endParaRPr lang="es-MX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723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_2SEEDS">
      <a:dk1>
        <a:srgbClr val="000000"/>
      </a:dk1>
      <a:lt1>
        <a:srgbClr val="FFFFFF"/>
      </a:lt1>
      <a:dk2>
        <a:srgbClr val="412429"/>
      </a:dk2>
      <a:lt2>
        <a:srgbClr val="E2E8E7"/>
      </a:lt2>
      <a:accent1>
        <a:srgbClr val="C795B3"/>
      </a:accent1>
      <a:accent2>
        <a:srgbClr val="BB7E89"/>
      </a:accent2>
      <a:accent3>
        <a:srgbClr val="C49B8F"/>
      </a:accent3>
      <a:accent4>
        <a:srgbClr val="75ADA1"/>
      </a:accent4>
      <a:accent5>
        <a:srgbClr val="7AA9B5"/>
      </a:accent5>
      <a:accent6>
        <a:srgbClr val="7E95BB"/>
      </a:accent6>
      <a:hlink>
        <a:srgbClr val="568E84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SlateVTI</vt:lpstr>
      <vt:lpstr>Segunda entrega </vt:lpstr>
      <vt:lpstr>Resumen de lo realizado después de la primera entrega </vt:lpstr>
      <vt:lpstr>PowerPoint Presentation</vt:lpstr>
      <vt:lpstr>PowerPoint Presentation</vt:lpstr>
      <vt:lpstr>PowerPoint Presentation</vt:lpstr>
      <vt:lpstr>Requerimientos agregados </vt:lpstr>
      <vt:lpstr>Calendario de actividades</vt:lpstr>
      <vt:lpstr>Repositorio de documentos</vt:lpstr>
      <vt:lpstr>Diseño del producto </vt:lpstr>
      <vt:lpstr>Programación de los eventos</vt:lpstr>
      <vt:lpstr>Mapas</vt:lpstr>
      <vt:lpstr>PowerPoint Presentation</vt:lpstr>
      <vt:lpstr>Avance, implementación y prueba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1</cp:revision>
  <dcterms:created xsi:type="dcterms:W3CDTF">2019-11-19T00:03:12Z</dcterms:created>
  <dcterms:modified xsi:type="dcterms:W3CDTF">2019-11-19T03:15:48Z</dcterms:modified>
</cp:coreProperties>
</file>